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7"/>
  </p:notesMasterIdLst>
  <p:sldIdLst>
    <p:sldId id="256" r:id="rId3"/>
    <p:sldId id="257" r:id="rId4"/>
    <p:sldId id="414" r:id="rId5"/>
    <p:sldId id="416" r:id="rId6"/>
    <p:sldId id="370" r:id="rId7"/>
    <p:sldId id="423" r:id="rId8"/>
    <p:sldId id="431" r:id="rId9"/>
    <p:sldId id="432" r:id="rId10"/>
    <p:sldId id="433" r:id="rId11"/>
    <p:sldId id="424" r:id="rId12"/>
    <p:sldId id="434" r:id="rId13"/>
    <p:sldId id="425" r:id="rId14"/>
    <p:sldId id="435" r:id="rId15"/>
    <p:sldId id="436" r:id="rId16"/>
    <p:sldId id="417" r:id="rId17"/>
    <p:sldId id="418" r:id="rId18"/>
    <p:sldId id="437" r:id="rId19"/>
    <p:sldId id="438" r:id="rId20"/>
    <p:sldId id="430" r:id="rId21"/>
    <p:sldId id="439" r:id="rId22"/>
    <p:sldId id="440" r:id="rId23"/>
    <p:sldId id="422" r:id="rId24"/>
    <p:sldId id="428" r:id="rId25"/>
    <p:sldId id="4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things like ERP systems, ticketing systems, etc. that may be offered as a managed service</a:t>
            </a:r>
          </a:p>
          <a:p>
            <a:r>
              <a:rPr lang="en-US" dirty="0"/>
              <a:t>Tell risk management story about hospital and critical care bed system stuck on old stuff</a:t>
            </a:r>
          </a:p>
          <a:p>
            <a:r>
              <a:rPr lang="en-US" dirty="0"/>
              <a:t>Mention H-R story about finding out there were things told to be in scope that we were not allowed to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PaaS data services supported by all the applications (mention H-R story about legacy app not supporting AAD at the time)</a:t>
            </a:r>
          </a:p>
          <a:p>
            <a:r>
              <a:rPr lang="en-US" dirty="0"/>
              <a:t>Mention that PaaS can lag VMs in performance</a:t>
            </a:r>
          </a:p>
          <a:p>
            <a:r>
              <a:rPr lang="en-US" dirty="0"/>
              <a:t>Discuss Azure Migrate, DMS, LRS for Mis, log shipping/replication for SQL VMs,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9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 session all its own</a:t>
            </a:r>
          </a:p>
          <a:p>
            <a:r>
              <a:rPr lang="en-US" dirty="0" err="1"/>
              <a:t>Kinda</a:t>
            </a:r>
            <a:r>
              <a:rPr lang="en-US" dirty="0"/>
              <a:t> did this for apps and other stuff already so let’s focus on data</a:t>
            </a:r>
          </a:p>
          <a:p>
            <a:r>
              <a:rPr lang="en-US" dirty="0"/>
              <a:t>Bring up Azure SQL DB provisioning screen and walk-through service tiers…then on to 3</a:t>
            </a:r>
            <a:r>
              <a:rPr lang="en-US" baseline="30000" dirty="0"/>
              <a:t>rd</a:t>
            </a:r>
            <a:r>
              <a:rPr lang="en-US" dirty="0"/>
              <a:t> bullet</a:t>
            </a:r>
          </a:p>
          <a:p>
            <a:r>
              <a:rPr lang="en-US" dirty="0"/>
              <a:t>ASA for data warehousing (maybe…current client doesn’t need it and ASA can surface all kinds of data)…don’t believe the sales folks always</a:t>
            </a:r>
          </a:p>
          <a:p>
            <a:r>
              <a:rPr lang="en-US" dirty="0"/>
              <a:t>PBI for reports or maybe even old SSAS stuff (flesh that out a 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Hammer home the point about the need for really strong networking people</a:t>
            </a:r>
          </a:p>
          <a:p>
            <a:r>
              <a:rPr lang="en-US" dirty="0"/>
              <a:t>Dev team for homegrown apps…talk about that some</a:t>
            </a:r>
          </a:p>
          <a:p>
            <a:r>
              <a:rPr lang="en-US" dirty="0"/>
              <a:t>Note about how it’s like that some/all of these teams are also supporting normal operations…you’ll need to bulk up staff or properly set expectations to avoid burning out employees and losing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DCAC story…point out that I’m not just saying this because I am a consultant</a:t>
            </a:r>
          </a:p>
          <a:p>
            <a:r>
              <a:rPr lang="en-US" dirty="0"/>
              <a:t>Remember that consultants have seen and done a lot and are especially helpful if your team is brand new to Azure</a:t>
            </a:r>
          </a:p>
          <a:p>
            <a:r>
              <a:rPr lang="en-US" dirty="0"/>
              <a:t>Resale/recycling if you’re removing everything</a:t>
            </a:r>
          </a:p>
          <a:p>
            <a:r>
              <a:rPr lang="en-US" dirty="0"/>
              <a:t>Last point – do not recommend using core staff exclusively for this due to burnout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rev/VPN story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3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cost center chargeback again here</a:t>
            </a:r>
          </a:p>
          <a:p>
            <a:r>
              <a:rPr lang="en-US" dirty="0"/>
              <a:t>Infra as a cost sink can be dangerous for those teams come budget time</a:t>
            </a:r>
          </a:p>
          <a:p>
            <a:r>
              <a:rPr lang="en-US" dirty="0"/>
              <a:t>CSP is cloud solution provider (note that there can discounts had here)</a:t>
            </a:r>
          </a:p>
          <a:p>
            <a:r>
              <a:rPr lang="en-US" dirty="0"/>
              <a:t>…transition to lower level than sub-wide here for AHB…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49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some good cost control blogs on resources slide!!!</a:t>
            </a:r>
          </a:p>
          <a:p>
            <a:r>
              <a:rPr lang="en-US" dirty="0"/>
              <a:t>Tell story about </a:t>
            </a:r>
            <a:r>
              <a:rPr lang="en-US" dirty="0" err="1"/>
              <a:t>devs</a:t>
            </a:r>
            <a:r>
              <a:rPr lang="en-US" dirty="0"/>
              <a:t> deploying resources for research and never turning them off</a:t>
            </a:r>
          </a:p>
          <a:p>
            <a:r>
              <a:rPr lang="en-US" dirty="0"/>
              <a:t>Tell my own cognitive services story and I’m an “expert”</a:t>
            </a:r>
          </a:p>
          <a:p>
            <a:r>
              <a:rPr lang="en-US" dirty="0"/>
              <a:t>TONS of best practice guides for individual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8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your migration starting (management-driven, consultant-driven, data team-driven, etc.)?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MS cloud adoption framework somewhere and include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9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web, app, middleware servers, etc.?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3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penalty personal, team-wise, or corporate? (i.e. forced datacenter contract renewal, fees/penalties,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 story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working </a:t>
            </a:r>
            <a:r>
              <a:rPr lang="en-US" dirty="0" err="1"/>
              <a:t>kinda</a:t>
            </a:r>
            <a:r>
              <a:rPr lang="en-US" dirty="0"/>
              <a:t> backwards from the original list in the last section</a:t>
            </a:r>
          </a:p>
          <a:p>
            <a:r>
              <a:rPr lang="en-US" dirty="0"/>
              <a:t>Focus a lot on rethinking your approach to stuff and emphasizing that lift and shift is rarely the right thing to do</a:t>
            </a:r>
          </a:p>
          <a:p>
            <a:r>
              <a:rPr lang="en-US" dirty="0"/>
              <a:t>Last point is where detail for rev/VPN connection project goes…also try to get people to think of their own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Minnesota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Minnesota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talk about </a:t>
            </a:r>
            <a:br>
              <a:rPr lang="en-US" dirty="0"/>
            </a:br>
            <a:r>
              <a:rPr lang="en-US" dirty="0"/>
              <a:t>real cloud migrations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am I moving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lvl="1"/>
            <a:r>
              <a:rPr lang="en-US" sz="3600" dirty="0"/>
              <a:t>Understanding timeline is critical to success</a:t>
            </a:r>
          </a:p>
          <a:p>
            <a:pPr lvl="1"/>
            <a:r>
              <a:rPr lang="en-US" sz="3600" dirty="0"/>
              <a:t>What is driving the timeline?</a:t>
            </a:r>
          </a:p>
          <a:p>
            <a:pPr lvl="1"/>
            <a:r>
              <a:rPr lang="en-US" sz="3600" dirty="0"/>
              <a:t>WHAT is the penalty for missing the deadline?</a:t>
            </a:r>
            <a:endParaRPr lang="en-US" sz="24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am I moving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lvl="1"/>
            <a:r>
              <a:rPr lang="en-US" sz="3600" dirty="0"/>
              <a:t>Is there time to properly scope it?</a:t>
            </a:r>
          </a:p>
          <a:p>
            <a:pPr lvl="1"/>
            <a:r>
              <a:rPr lang="en-US" sz="3600" dirty="0"/>
              <a:t>Is there time for research?</a:t>
            </a:r>
          </a:p>
          <a:p>
            <a:pPr lvl="1"/>
            <a:r>
              <a:rPr lang="en-US" sz="3600" dirty="0"/>
              <a:t>Will there be a test environment?</a:t>
            </a:r>
          </a:p>
          <a:p>
            <a:pPr lvl="1"/>
            <a:r>
              <a:rPr lang="en-US" sz="3600" dirty="0"/>
              <a:t>Will it be a phased or all-at-once approach?</a:t>
            </a:r>
            <a:endParaRPr lang="en-US" sz="24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1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Other stuff</a:t>
            </a:r>
          </a:p>
          <a:p>
            <a:pPr lvl="2"/>
            <a:r>
              <a:rPr lang="en-US" sz="2800" dirty="0"/>
              <a:t>Do we still need it?</a:t>
            </a:r>
          </a:p>
          <a:p>
            <a:pPr lvl="2"/>
            <a:r>
              <a:rPr lang="en-US" sz="2800" dirty="0"/>
              <a:t>Are there azure “devices”/services that can replace it?</a:t>
            </a:r>
          </a:p>
          <a:p>
            <a:pPr lvl="2"/>
            <a:r>
              <a:rPr lang="en-US" sz="2800" dirty="0"/>
              <a:t>Does the “etc.” need its own project?</a:t>
            </a:r>
          </a:p>
          <a:p>
            <a:pPr lvl="2"/>
            <a:r>
              <a:rPr lang="en-US" sz="2800" dirty="0"/>
              <a:t>Azure migrate</a:t>
            </a:r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apps</a:t>
            </a:r>
          </a:p>
          <a:p>
            <a:pPr lvl="2"/>
            <a:r>
              <a:rPr lang="en-US" sz="2800" dirty="0"/>
              <a:t>Is it already in azure and does that do what we need?</a:t>
            </a:r>
          </a:p>
          <a:p>
            <a:pPr lvl="2"/>
            <a:r>
              <a:rPr lang="en-US" sz="2800" dirty="0"/>
              <a:t>Is its supported/required hardware and </a:t>
            </a:r>
            <a:r>
              <a:rPr lang="en-US" sz="2800" dirty="0" err="1"/>
              <a:t>os</a:t>
            </a:r>
            <a:r>
              <a:rPr lang="en-US" sz="2800" dirty="0"/>
              <a:t> compatible with Azure virtual machine offerings</a:t>
            </a:r>
          </a:p>
          <a:p>
            <a:pPr lvl="2"/>
            <a:r>
              <a:rPr lang="en-US" sz="2800" dirty="0"/>
              <a:t>Can we migrate vs. reinstall/reconfigure?</a:t>
            </a:r>
          </a:p>
          <a:p>
            <a:pPr lvl="2"/>
            <a:r>
              <a:rPr lang="en-US" sz="2800" dirty="0"/>
              <a:t>Azure migrate</a:t>
            </a:r>
          </a:p>
        </p:txBody>
      </p:sp>
    </p:spTree>
    <p:extLst>
      <p:ext uri="{BB962C8B-B14F-4D97-AF65-F5344CB8AC3E}">
        <p14:creationId xmlns:p14="http://schemas.microsoft.com/office/powerpoint/2010/main" val="12074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Can we reimagine our data estate?</a:t>
            </a:r>
          </a:p>
          <a:p>
            <a:pPr lvl="2"/>
            <a:r>
              <a:rPr lang="en-US" sz="2800" dirty="0"/>
              <a:t>Can we use </a:t>
            </a:r>
            <a:r>
              <a:rPr lang="en-US" sz="2800" dirty="0" err="1"/>
              <a:t>paas</a:t>
            </a:r>
            <a:r>
              <a:rPr lang="en-US" sz="2800" dirty="0"/>
              <a:t> data offerings?</a:t>
            </a:r>
          </a:p>
          <a:p>
            <a:pPr lvl="2"/>
            <a:r>
              <a:rPr lang="en-US" sz="2800" dirty="0"/>
              <a:t>Can we leverage blob storage for unstructured data?</a:t>
            </a:r>
          </a:p>
          <a:p>
            <a:pPr lvl="2"/>
            <a:r>
              <a:rPr lang="en-US" sz="2800" dirty="0"/>
              <a:t>Do we have unique performance needs?</a:t>
            </a:r>
          </a:p>
          <a:p>
            <a:pPr lvl="2"/>
            <a:r>
              <a:rPr lang="en-US" sz="2800" dirty="0"/>
              <a:t>Variety of migration options</a:t>
            </a:r>
          </a:p>
        </p:txBody>
      </p:sp>
    </p:spTree>
    <p:extLst>
      <p:ext uri="{BB962C8B-B14F-4D97-AF65-F5344CB8AC3E}">
        <p14:creationId xmlns:p14="http://schemas.microsoft.com/office/powerpoint/2010/main" val="106080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 landing in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server on 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vm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database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database managed instance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synapse analytics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Power bi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internal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Networking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operations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Security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Development team?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Data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external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consultants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Datacenter cooperation on the way out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Resale/recycling firms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Supplementary operational support people?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5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Third-party entities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reimagine our data estate?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use </a:t>
            </a:r>
            <a:r>
              <a:rPr kumimoji="0" lang="en-US" sz="28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paas</a:t>
            </a: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 offerings?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leverage blob storage for unstructured data?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Do we have unique performance needs?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Variety of migration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3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paying for the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Internal department chargeback?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3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csp</a:t>
            </a:r>
            <a:endParaRPr kumimoji="0" lang="en-US" sz="33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hybrid benefit</a:t>
            </a:r>
            <a:endParaRPr kumimoji="0" lang="en-US" sz="2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paying for the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Cost control practices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Turn off what you don’t need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Limit deployment permissions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Follow best practices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Resource groups and tagging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Audit, audit, audit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9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link1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link2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Link3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lang="en-US" sz="3300">
                <a:solidFill>
                  <a:prstClr val="black"/>
                </a:solidFill>
                <a:latin typeface="Impact" panose="020B0806030902050204"/>
              </a:rPr>
              <a:t>link4</a:t>
            </a:r>
            <a:endParaRPr kumimoji="0" lang="en-US" sz="2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1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A613-8197-6F1B-600E-6CE5B27F0F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anagement says move to the cloud">
            <a:extLst>
              <a:ext uri="{FF2B5EF4-FFF2-40B4-BE49-F238E27FC236}">
                <a16:creationId xmlns:a16="http://schemas.microsoft.com/office/drawing/2014/main" id="{09F1A9BE-898E-F803-A891-A6764B8C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39518"/>
          <a:stretch/>
        </p:blipFill>
        <p:spPr bwMode="auto">
          <a:xfrm>
            <a:off x="916710" y="1048114"/>
            <a:ext cx="9932886" cy="41136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5ED6E6-C4E4-D5D7-F69F-3EEBB5C4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9817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somebody says move to the cloud…</a:t>
            </a:r>
          </a:p>
        </p:txBody>
      </p:sp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189747"/>
            <a:ext cx="10394707" cy="31848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am I moving to the cloud?</a:t>
            </a:r>
          </a:p>
          <a:p>
            <a:r>
              <a:rPr lang="en-US" sz="2800" dirty="0"/>
              <a:t>When am I moving it to the cloud?</a:t>
            </a:r>
          </a:p>
          <a:p>
            <a:r>
              <a:rPr lang="en-US" sz="2800" dirty="0"/>
              <a:t>What am I using to move it to the cloud?</a:t>
            </a:r>
          </a:p>
          <a:p>
            <a:r>
              <a:rPr lang="en-US" sz="2800" dirty="0"/>
              <a:t>Where is it landing in the cloud?</a:t>
            </a:r>
          </a:p>
          <a:p>
            <a:r>
              <a:rPr lang="en-US" sz="2800" dirty="0"/>
              <a:t>Who do I need to move it to the cloud?</a:t>
            </a:r>
          </a:p>
          <a:p>
            <a:r>
              <a:rPr lang="en-US" sz="2800" dirty="0"/>
              <a:t>How are we paying for the move?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Relational data</a:t>
            </a:r>
          </a:p>
          <a:p>
            <a:pPr lvl="2"/>
            <a:r>
              <a:rPr lang="en-US" sz="2800" dirty="0"/>
              <a:t>Data warehouse</a:t>
            </a:r>
          </a:p>
          <a:p>
            <a:pPr lvl="2"/>
            <a:r>
              <a:rPr lang="en-US" sz="2800" dirty="0"/>
              <a:t>Other types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apps</a:t>
            </a:r>
          </a:p>
          <a:p>
            <a:pPr lvl="2"/>
            <a:r>
              <a:rPr lang="en-US" sz="2800" dirty="0"/>
              <a:t>Cots</a:t>
            </a:r>
          </a:p>
          <a:p>
            <a:pPr lvl="2"/>
            <a:r>
              <a:rPr lang="en-US" sz="2800" dirty="0"/>
              <a:t>homegrown</a:t>
            </a:r>
          </a:p>
          <a:p>
            <a:pPr lvl="2"/>
            <a:r>
              <a:rPr lang="en-US" sz="2800" dirty="0"/>
              <a:t>Architecture needs to be known?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1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Relational data</a:t>
            </a:r>
          </a:p>
          <a:p>
            <a:pPr lvl="2"/>
            <a:r>
              <a:rPr lang="en-US" sz="2800" dirty="0"/>
              <a:t>Data warehouse</a:t>
            </a:r>
          </a:p>
          <a:p>
            <a:pPr lvl="2"/>
            <a:r>
              <a:rPr lang="en-US" sz="2800" dirty="0"/>
              <a:t>Other types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4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Other stuff</a:t>
            </a:r>
          </a:p>
          <a:p>
            <a:pPr lvl="2"/>
            <a:r>
              <a:rPr lang="en-US" sz="2800" dirty="0"/>
              <a:t>servers</a:t>
            </a:r>
          </a:p>
          <a:p>
            <a:pPr lvl="2"/>
            <a:r>
              <a:rPr lang="en-US" sz="2800" dirty="0"/>
              <a:t>Network devices</a:t>
            </a:r>
          </a:p>
          <a:p>
            <a:pPr lvl="2"/>
            <a:r>
              <a:rPr lang="en-US" sz="2800" dirty="0"/>
              <a:t>Storage, </a:t>
            </a:r>
            <a:r>
              <a:rPr lang="en-US" sz="2800" dirty="0" err="1"/>
              <a:t>vpn</a:t>
            </a:r>
            <a:r>
              <a:rPr lang="en-US" sz="2800" dirty="0"/>
              <a:t> connections, etc.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8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20404</TotalTime>
  <Words>1163</Words>
  <Application>Microsoft Office PowerPoint</Application>
  <PresentationFormat>Widescreen</PresentationFormat>
  <Paragraphs>183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Real talk about  real cloud migrations</vt:lpstr>
      <vt:lpstr>PowerPoint Presentation</vt:lpstr>
      <vt:lpstr>About me</vt:lpstr>
      <vt:lpstr>somebody says move to the cloud…</vt:lpstr>
      <vt:lpstr>topics</vt:lpstr>
      <vt:lpstr>What am I moving to the cloud?</vt:lpstr>
      <vt:lpstr>What am I moving to the cloud?</vt:lpstr>
      <vt:lpstr>What am I moving to the cloud?</vt:lpstr>
      <vt:lpstr>What am I moving to the cloud?</vt:lpstr>
      <vt:lpstr>When am I moving it to the cloud?</vt:lpstr>
      <vt:lpstr>When am I moving it to the cloud?</vt:lpstr>
      <vt:lpstr>What am I using to move it to the cloud?</vt:lpstr>
      <vt:lpstr>What am I using to move it to the cloud?</vt:lpstr>
      <vt:lpstr>What am I using to move it to the cloud?</vt:lpstr>
      <vt:lpstr>Where is it landing in the cloud?</vt:lpstr>
      <vt:lpstr>Who do I need to move it to the cloud?</vt:lpstr>
      <vt:lpstr>Who do I need to move it to the cloud?</vt:lpstr>
      <vt:lpstr>Who do I need to move it to the cloud?</vt:lpstr>
      <vt:lpstr>How are we paying for the move?</vt:lpstr>
      <vt:lpstr>How are we paying for the move?</vt:lpstr>
      <vt:lpstr>resources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125</cp:revision>
  <dcterms:created xsi:type="dcterms:W3CDTF">2022-03-06T22:03:15Z</dcterms:created>
  <dcterms:modified xsi:type="dcterms:W3CDTF">2022-12-02T00:37:53Z</dcterms:modified>
</cp:coreProperties>
</file>